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8비트" charset="1" panose="02020503020101020101"/>
      <p:regular r:id="rId10"/>
    </p:embeddedFont>
    <p:embeddedFont>
      <p:font typeface="210 8비트 Bold" charset="1" panose="02020503020101020101"/>
      <p:regular r:id="rId11"/>
    </p:embeddedFont>
    <p:embeddedFont>
      <p:font typeface="210 8비트 Light" charset="1" panose="02020503020101020101"/>
      <p:regular r:id="rId12"/>
    </p:embeddedFont>
    <p:embeddedFont>
      <p:font typeface="Arita Dotum Bold" charset="1" panose="02020603020101020101"/>
      <p:regular r:id="rId13"/>
    </p:embeddedFont>
    <p:embeddedFont>
      <p:font typeface="Arita Dotum Thin" charset="1" panose="02020603020101020101"/>
      <p:regular r:id="rId14"/>
    </p:embeddedFont>
    <p:embeddedFont>
      <p:font typeface="Arita Dotum Light" charset="1" panose="02020603020101020101"/>
      <p:regular r:id="rId15"/>
    </p:embeddedFont>
    <p:embeddedFont>
      <p:font typeface="Arita Dotum Medium" charset="1" panose="02020603020101020101"/>
      <p:regular r:id="rId16"/>
    </p:embeddedFont>
    <p:embeddedFont>
      <p:font typeface="Arita Dotum Semi-Bold" charset="1" panose="02020603020101020101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0515" y="960759"/>
            <a:ext cx="14075341" cy="8160700"/>
            <a:chOff x="0" y="0"/>
            <a:chExt cx="48072262" cy="27871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2263" cy="27871672"/>
            </a:xfrm>
            <a:custGeom>
              <a:avLst/>
              <a:gdLst/>
              <a:ahLst/>
              <a:cxnLst/>
              <a:rect r="r" b="b" t="t" l="l"/>
              <a:pathLst>
                <a:path h="27871672" w="48072263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3144826" y="3661921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631353" y="4149434"/>
            <a:ext cx="4230168" cy="4114800"/>
          </a:xfrm>
          <a:custGeom>
            <a:avLst/>
            <a:gdLst/>
            <a:ahLst/>
            <a:cxnLst/>
            <a:rect r="r" b="b" t="t" l="l"/>
            <a:pathLst>
              <a:path h="4114800" w="4230168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3937" y="3508687"/>
            <a:ext cx="11744274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280"/>
              </a:lnSpc>
            </a:pPr>
            <a:r>
              <a:rPr lang="en-US" sz="14400" spc="-288">
                <a:solidFill>
                  <a:srgbClr val="FA643F"/>
                </a:solidFill>
                <a:ea typeface="Arita Dotum Bold"/>
              </a:rPr>
              <a:t>너 지금 뭐하니?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3937" y="5954421"/>
            <a:ext cx="1174427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Arita Dotum Medium"/>
              </a:rPr>
              <a:t>9조 : 문병복 조윤재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39807" y="960759"/>
            <a:ext cx="952031" cy="1229149"/>
          </a:xfrm>
          <a:custGeom>
            <a:avLst/>
            <a:gdLst/>
            <a:ahLst/>
            <a:cxnLst/>
            <a:rect r="r" b="b" t="t" l="l"/>
            <a:pathLst>
              <a:path h="1229149" w="952031">
                <a:moveTo>
                  <a:pt x="0" y="0"/>
                </a:moveTo>
                <a:lnTo>
                  <a:pt x="952031" y="0"/>
                </a:lnTo>
                <a:lnTo>
                  <a:pt x="952031" y="1229149"/>
                </a:lnTo>
                <a:lnTo>
                  <a:pt x="0" y="1229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2073" y="1883409"/>
            <a:ext cx="17243854" cy="6864962"/>
          </a:xfrm>
          <a:custGeom>
            <a:avLst/>
            <a:gdLst/>
            <a:ahLst/>
            <a:cxnLst/>
            <a:rect r="r" b="b" t="t" l="l"/>
            <a:pathLst>
              <a:path h="6864962" w="17243854">
                <a:moveTo>
                  <a:pt x="0" y="0"/>
                </a:moveTo>
                <a:lnTo>
                  <a:pt x="17243854" y="0"/>
                </a:lnTo>
                <a:lnTo>
                  <a:pt x="17243854" y="6864962"/>
                </a:lnTo>
                <a:lnTo>
                  <a:pt x="0" y="686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48786" y="47173"/>
            <a:ext cx="14790427" cy="10192654"/>
          </a:xfrm>
          <a:custGeom>
            <a:avLst/>
            <a:gdLst/>
            <a:ahLst/>
            <a:cxnLst/>
            <a:rect r="r" b="b" t="t" l="l"/>
            <a:pathLst>
              <a:path h="10192654" w="14790427">
                <a:moveTo>
                  <a:pt x="0" y="0"/>
                </a:moveTo>
                <a:lnTo>
                  <a:pt x="14790428" y="0"/>
                </a:lnTo>
                <a:lnTo>
                  <a:pt x="14790428" y="10192654"/>
                </a:lnTo>
                <a:lnTo>
                  <a:pt x="0" y="1019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5193" y="1063150"/>
            <a:ext cx="14075341" cy="8160700"/>
            <a:chOff x="0" y="0"/>
            <a:chExt cx="48072262" cy="27871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2263" cy="27871672"/>
            </a:xfrm>
            <a:custGeom>
              <a:avLst/>
              <a:gdLst/>
              <a:ahLst/>
              <a:cxnLst/>
              <a:rect r="r" b="b" t="t" l="l"/>
              <a:pathLst>
                <a:path h="27871672" w="48072263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536325" y="2309970"/>
            <a:ext cx="919393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프로젝트 결과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730264"/>
            <a:ext cx="16230600" cy="579778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156775" y="3778747"/>
            <a:ext cx="3700824" cy="37008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모노뎁스 → 스테레오 비전 카메라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</a:rPr>
                <a:t>: 정확한 거리 감지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49130"/>
            <a:ext cx="1234389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개선 방향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50738" y="3778747"/>
            <a:ext cx="3700824" cy="37008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교수님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데이터 트레이닝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</a:rPr>
                <a:t>: 교수님만 특정해서 검출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42237" y="3778747"/>
            <a:ext cx="3700824" cy="37008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알림 기능 추가 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</a:rPr>
                <a:t>: 교수님 접근시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창 전환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5193" y="1063150"/>
            <a:ext cx="14075341" cy="8160700"/>
            <a:chOff x="0" y="0"/>
            <a:chExt cx="48072262" cy="27871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2263" cy="27871672"/>
            </a:xfrm>
            <a:custGeom>
              <a:avLst/>
              <a:gdLst/>
              <a:ahLst/>
              <a:cxnLst/>
              <a:rect r="r" b="b" t="t" l="l"/>
              <a:pathLst>
                <a:path h="27871672" w="48072263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536325" y="4448175"/>
            <a:ext cx="919393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73748" y="3066375"/>
            <a:ext cx="19635495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510998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latin typeface="Arita Dotum Bold"/>
              </a:rPr>
              <a:t>INDEX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138683" y="4175521"/>
            <a:ext cx="6777345" cy="3984225"/>
            <a:chOff x="0" y="0"/>
            <a:chExt cx="9036460" cy="53123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16505" cy="81650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1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01</a:t>
                </a: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123949"/>
              <a:ext cx="816505" cy="81650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1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02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2247897"/>
              <a:ext cx="816505" cy="816505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1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03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3371846"/>
              <a:ext cx="816505" cy="81650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1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04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4495794"/>
              <a:ext cx="816505" cy="81650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1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u="none">
                    <a:solidFill>
                      <a:srgbClr val="F8F3F2"/>
                    </a:solidFill>
                    <a:latin typeface="Arita Dotum Semi-Bold"/>
                  </a:rPr>
                  <a:t>05</a:t>
                </a: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96661" y="2366688"/>
              <a:ext cx="773979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Medium"/>
                </a:rPr>
                <a:t>모델과 구현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296661" y="4626061"/>
              <a:ext cx="773979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Medium"/>
                </a:rPr>
                <a:t>개선 방향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296661" y="1237001"/>
              <a:ext cx="773979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Medium"/>
                </a:rPr>
                <a:t>프로젝트 방향성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296661" y="3496374"/>
              <a:ext cx="773979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Light"/>
                </a:rPr>
                <a:t>프로젝트 결과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96661" y="107314"/>
              <a:ext cx="773979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A643F"/>
                  </a:solidFill>
                  <a:ea typeface="Arita Dotum Medium"/>
                </a:rPr>
                <a:t>프로젝트 목표 소개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73748" y="3773052"/>
            <a:ext cx="1702448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897208"/>
            <a:ext cx="9826710" cy="5636061"/>
            <a:chOff x="0" y="0"/>
            <a:chExt cx="33561686" cy="192491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61685" cy="19249137"/>
            </a:xfrm>
            <a:custGeom>
              <a:avLst/>
              <a:gdLst/>
              <a:ahLst/>
              <a:cxnLst/>
              <a:rect r="r" b="b" t="t" l="l"/>
              <a:pathLst>
                <a:path h="19249137" w="33561685">
                  <a:moveTo>
                    <a:pt x="0" y="0"/>
                  </a:moveTo>
                  <a:lnTo>
                    <a:pt x="0" y="19249137"/>
                  </a:lnTo>
                  <a:lnTo>
                    <a:pt x="33561685" y="19249137"/>
                  </a:lnTo>
                  <a:lnTo>
                    <a:pt x="33561685" y="0"/>
                  </a:lnTo>
                  <a:lnTo>
                    <a:pt x="0" y="0"/>
                  </a:lnTo>
                  <a:close/>
                  <a:moveTo>
                    <a:pt x="33500727" y="19188178"/>
                  </a:moveTo>
                  <a:lnTo>
                    <a:pt x="59690" y="19188178"/>
                  </a:lnTo>
                  <a:lnTo>
                    <a:pt x="59690" y="59690"/>
                  </a:lnTo>
                  <a:lnTo>
                    <a:pt x="33500727" y="59690"/>
                  </a:lnTo>
                  <a:lnTo>
                    <a:pt x="33500727" y="19188178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34695" y="3043494"/>
            <a:ext cx="9414721" cy="5343490"/>
          </a:xfrm>
          <a:custGeom>
            <a:avLst/>
            <a:gdLst/>
            <a:ahLst/>
            <a:cxnLst/>
            <a:rect r="r" b="b" t="t" l="l"/>
            <a:pathLst>
              <a:path h="5343490" w="9414721">
                <a:moveTo>
                  <a:pt x="0" y="0"/>
                </a:moveTo>
                <a:lnTo>
                  <a:pt x="9414720" y="0"/>
                </a:lnTo>
                <a:lnTo>
                  <a:pt x="9414720" y="5343490"/>
                </a:lnTo>
                <a:lnTo>
                  <a:pt x="0" y="5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26241" y="4643055"/>
            <a:ext cx="6626295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210 8비트"/>
              </a:rPr>
              <a:t>"너... 지금 뭐하니??"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68259" y="6196871"/>
            <a:ext cx="609979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ea typeface="Arita Dotum Medium"/>
              </a:rPr>
              <a:t>뒤에서 다가오는 교수님을 피해라!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19175"/>
            <a:ext cx="982671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프로젝트 목표 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38406" y="3897285"/>
            <a:ext cx="19164813" cy="0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342717" y="3906810"/>
            <a:ext cx="5608" cy="1846290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172613" y="3892523"/>
            <a:ext cx="14287" cy="1860577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1107540" y="3906440"/>
            <a:ext cx="11113" cy="1846660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4926841" y="3906522"/>
            <a:ext cx="10684" cy="1846578"/>
          </a:xfrm>
          <a:prstGeom prst="line">
            <a:avLst/>
          </a:prstGeom>
          <a:ln cap="rnd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281166" y="1454013"/>
            <a:ext cx="772566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프로젝트 방향성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70557" y="4822811"/>
            <a:ext cx="3086100" cy="2243883"/>
            <a:chOff x="0" y="0"/>
            <a:chExt cx="812800" cy="5909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590981"/>
            </a:xfrm>
            <a:custGeom>
              <a:avLst/>
              <a:gdLst/>
              <a:ahLst/>
              <a:cxnLst/>
              <a:rect r="r" b="b" t="t" l="l"/>
              <a:pathLst>
                <a:path h="5909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90981"/>
                  </a:lnTo>
                  <a:lnTo>
                    <a:pt x="0" y="590981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ea typeface="Arita Dotum Bold"/>
                </a:rPr>
                <a:t>사람 인식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09133" y="4822811"/>
            <a:ext cx="3086100" cy="2243883"/>
            <a:chOff x="0" y="0"/>
            <a:chExt cx="812800" cy="5909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590981"/>
            </a:xfrm>
            <a:custGeom>
              <a:avLst/>
              <a:gdLst/>
              <a:ahLst/>
              <a:cxnLst/>
              <a:rect r="r" b="b" t="t" l="l"/>
              <a:pathLst>
                <a:path h="5909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90981"/>
                  </a:lnTo>
                  <a:lnTo>
                    <a:pt x="0" y="590981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ea typeface="Arita Dotum Bold"/>
                </a:rPr>
                <a:t>얼굴 인식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27537" y="4822811"/>
            <a:ext cx="3086100" cy="2243883"/>
            <a:chOff x="0" y="0"/>
            <a:chExt cx="812800" cy="5909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590981"/>
            </a:xfrm>
            <a:custGeom>
              <a:avLst/>
              <a:gdLst/>
              <a:ahLst/>
              <a:cxnLst/>
              <a:rect r="r" b="b" t="t" l="l"/>
              <a:pathLst>
                <a:path h="5909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90981"/>
                  </a:lnTo>
                  <a:lnTo>
                    <a:pt x="0" y="590981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ea typeface="Arita Dotum Bold"/>
                </a:rPr>
                <a:t>거리 인식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61907" y="4822811"/>
            <a:ext cx="3086100" cy="2243883"/>
            <a:chOff x="0" y="0"/>
            <a:chExt cx="812800" cy="5909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590981"/>
            </a:xfrm>
            <a:custGeom>
              <a:avLst/>
              <a:gdLst/>
              <a:ahLst/>
              <a:cxnLst/>
              <a:rect r="r" b="b" t="t" l="l"/>
              <a:pathLst>
                <a:path h="59098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90981"/>
                  </a:lnTo>
                  <a:lnTo>
                    <a:pt x="0" y="590981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ea typeface="Arita Dotum Bold"/>
                </a:rPr>
                <a:t>위험 알림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35840" y="7942686"/>
            <a:ext cx="14712168" cy="971551"/>
            <a:chOff x="0" y="0"/>
            <a:chExt cx="19616223" cy="129540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4161090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뒤에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사람이 있는가?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194300" y="-57150"/>
              <a:ext cx="4084891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그 사람의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얼굴 방향은?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0304539" y="-57150"/>
              <a:ext cx="4199190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그 사람이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다가오고 있나?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532429" y="-57150"/>
              <a:ext cx="4083794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위험을 알리는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Arita Dotum Medium"/>
                </a:rPr>
                <a:t>경고 알림!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52769" y="3344655"/>
            <a:ext cx="6852155" cy="4741167"/>
            <a:chOff x="0" y="0"/>
            <a:chExt cx="9136207" cy="632155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36207" cy="1521881"/>
              <a:chOff x="0" y="0"/>
              <a:chExt cx="23402529" cy="38983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3402530" cy="3898321"/>
              </a:xfrm>
              <a:custGeom>
                <a:avLst/>
                <a:gdLst/>
                <a:ahLst/>
                <a:cxnLst/>
                <a:rect r="r" b="b" t="t" l="l"/>
                <a:pathLst>
                  <a:path h="3898321" w="23402530">
                    <a:moveTo>
                      <a:pt x="0" y="0"/>
                    </a:moveTo>
                    <a:lnTo>
                      <a:pt x="0" y="3898321"/>
                    </a:lnTo>
                    <a:lnTo>
                      <a:pt x="23402530" y="3898321"/>
                    </a:lnTo>
                    <a:lnTo>
                      <a:pt x="23402530" y="0"/>
                    </a:lnTo>
                    <a:lnTo>
                      <a:pt x="0" y="0"/>
                    </a:lnTo>
                    <a:close/>
                    <a:moveTo>
                      <a:pt x="23341569" y="3837362"/>
                    </a:moveTo>
                    <a:lnTo>
                      <a:pt x="59690" y="3837362"/>
                    </a:lnTo>
                    <a:lnTo>
                      <a:pt x="59690" y="59690"/>
                    </a:lnTo>
                    <a:lnTo>
                      <a:pt x="23341569" y="59690"/>
                    </a:lnTo>
                    <a:lnTo>
                      <a:pt x="23341569" y="3837362"/>
                    </a:ln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341276" y="446616"/>
              <a:ext cx="6364634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A643F"/>
                  </a:solidFill>
                  <a:latin typeface="Arita Dotum Bold"/>
                </a:rPr>
                <a:t>face-detection-adas-0001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2399837"/>
              <a:ext cx="9136207" cy="1547355"/>
              <a:chOff x="0" y="0"/>
              <a:chExt cx="23402529" cy="396357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3402530" cy="3963572"/>
              </a:xfrm>
              <a:custGeom>
                <a:avLst/>
                <a:gdLst/>
                <a:ahLst/>
                <a:cxnLst/>
                <a:rect r="r" b="b" t="t" l="l"/>
                <a:pathLst>
                  <a:path h="3963572" w="23402530">
                    <a:moveTo>
                      <a:pt x="0" y="0"/>
                    </a:moveTo>
                    <a:lnTo>
                      <a:pt x="0" y="3963572"/>
                    </a:lnTo>
                    <a:lnTo>
                      <a:pt x="23402530" y="3963572"/>
                    </a:lnTo>
                    <a:lnTo>
                      <a:pt x="23402530" y="0"/>
                    </a:lnTo>
                    <a:lnTo>
                      <a:pt x="0" y="0"/>
                    </a:lnTo>
                    <a:close/>
                    <a:moveTo>
                      <a:pt x="23341569" y="3902612"/>
                    </a:moveTo>
                    <a:lnTo>
                      <a:pt x="59690" y="3902612"/>
                    </a:lnTo>
                    <a:lnTo>
                      <a:pt x="59690" y="59690"/>
                    </a:lnTo>
                    <a:lnTo>
                      <a:pt x="23341569" y="59690"/>
                    </a:lnTo>
                    <a:lnTo>
                      <a:pt x="23341569" y="3902612"/>
                    </a:ln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430300" y="2833753"/>
              <a:ext cx="8237387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A643F"/>
                  </a:solidFill>
                  <a:latin typeface="Arita Dotum Bold"/>
                </a:rPr>
                <a:t>head-pose-estimation-adas-0001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4799675"/>
              <a:ext cx="9136207" cy="1521881"/>
              <a:chOff x="0" y="0"/>
              <a:chExt cx="23402529" cy="389832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3402530" cy="3898321"/>
              </a:xfrm>
              <a:custGeom>
                <a:avLst/>
                <a:gdLst/>
                <a:ahLst/>
                <a:cxnLst/>
                <a:rect r="r" b="b" t="t" l="l"/>
                <a:pathLst>
                  <a:path h="3898321" w="23402530">
                    <a:moveTo>
                      <a:pt x="0" y="0"/>
                    </a:moveTo>
                    <a:lnTo>
                      <a:pt x="0" y="3898321"/>
                    </a:lnTo>
                    <a:lnTo>
                      <a:pt x="23402530" y="3898321"/>
                    </a:lnTo>
                    <a:lnTo>
                      <a:pt x="23402530" y="0"/>
                    </a:lnTo>
                    <a:lnTo>
                      <a:pt x="0" y="0"/>
                    </a:lnTo>
                    <a:close/>
                    <a:moveTo>
                      <a:pt x="23341569" y="3837362"/>
                    </a:moveTo>
                    <a:lnTo>
                      <a:pt x="59690" y="3837362"/>
                    </a:lnTo>
                    <a:lnTo>
                      <a:pt x="59690" y="59690"/>
                    </a:lnTo>
                    <a:lnTo>
                      <a:pt x="23341569" y="59690"/>
                    </a:lnTo>
                    <a:lnTo>
                      <a:pt x="23341569" y="3837362"/>
                    </a:ln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411186" y="5246290"/>
              <a:ext cx="6364634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A643F"/>
                  </a:solidFill>
                  <a:latin typeface="Arita Dotum Bold"/>
                </a:rPr>
                <a:t>MiDaS_small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4536294" y="1521881"/>
              <a:ext cx="0" cy="852483"/>
            </a:xfrm>
            <a:prstGeom prst="line">
              <a:avLst/>
            </a:prstGeom>
            <a:ln cap="rnd" w="25400">
              <a:solidFill>
                <a:srgbClr val="FA643F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4580803" y="3947192"/>
              <a:ext cx="0" cy="852483"/>
            </a:xfrm>
            <a:prstGeom prst="line">
              <a:avLst/>
            </a:prstGeom>
            <a:ln cap="rnd" w="25400">
              <a:solidFill>
                <a:srgbClr val="FA643F"/>
              </a:solidFill>
              <a:prstDash val="solid"/>
              <a:headEnd type="oval" len="lg" w="lg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1019175"/>
            <a:ext cx="982671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A643F"/>
                </a:solidFill>
                <a:ea typeface="Arita Dotum Bold"/>
              </a:rPr>
              <a:t>모델과 구현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-673748" y="3773052"/>
            <a:ext cx="1702448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6" id="16"/>
          <p:cNvGrpSpPr/>
          <p:nvPr/>
        </p:nvGrpSpPr>
        <p:grpSpPr>
          <a:xfrm rot="0">
            <a:off x="1028700" y="2897208"/>
            <a:ext cx="16230600" cy="5636061"/>
            <a:chOff x="0" y="0"/>
            <a:chExt cx="55433232" cy="192491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433230" cy="19249137"/>
            </a:xfrm>
            <a:custGeom>
              <a:avLst/>
              <a:gdLst/>
              <a:ahLst/>
              <a:cxnLst/>
              <a:rect r="r" b="b" t="t" l="l"/>
              <a:pathLst>
                <a:path h="19249137" w="55433230">
                  <a:moveTo>
                    <a:pt x="0" y="0"/>
                  </a:moveTo>
                  <a:lnTo>
                    <a:pt x="0" y="19249137"/>
                  </a:lnTo>
                  <a:lnTo>
                    <a:pt x="55433230" y="19249137"/>
                  </a:lnTo>
                  <a:lnTo>
                    <a:pt x="55433230" y="0"/>
                  </a:lnTo>
                  <a:lnTo>
                    <a:pt x="0" y="0"/>
                  </a:lnTo>
                  <a:close/>
                  <a:moveTo>
                    <a:pt x="55372273" y="19188178"/>
                  </a:moveTo>
                  <a:lnTo>
                    <a:pt x="59690" y="19188178"/>
                  </a:lnTo>
                  <a:lnTo>
                    <a:pt x="59690" y="59690"/>
                  </a:lnTo>
                  <a:lnTo>
                    <a:pt x="55372273" y="59690"/>
                  </a:lnTo>
                  <a:lnTo>
                    <a:pt x="55372273" y="19188178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228050" y="3718729"/>
            <a:ext cx="4110485" cy="4047779"/>
            <a:chOff x="0" y="0"/>
            <a:chExt cx="5480647" cy="539703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5480647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ta Dotum Medium"/>
                </a:rPr>
                <a:t>← face detection model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343151"/>
              <a:ext cx="5480647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ta Dotum Medium"/>
                </a:rPr>
                <a:t>← head pose model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742988"/>
              <a:ext cx="5480647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Arita Dotum Medium"/>
                </a:rPr>
                <a:t>← monodepth model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5193" y="1028700"/>
            <a:ext cx="14075341" cy="8160700"/>
            <a:chOff x="0" y="0"/>
            <a:chExt cx="48072262" cy="27871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2263" cy="27871672"/>
            </a:xfrm>
            <a:custGeom>
              <a:avLst/>
              <a:gdLst/>
              <a:ahLst/>
              <a:cxnLst/>
              <a:rect r="r" b="b" t="t" l="l"/>
              <a:pathLst>
                <a:path h="27871672" w="48072263">
                  <a:moveTo>
                    <a:pt x="0" y="0"/>
                  </a:moveTo>
                  <a:lnTo>
                    <a:pt x="0" y="27871672"/>
                  </a:lnTo>
                  <a:lnTo>
                    <a:pt x="48072263" y="27871672"/>
                  </a:lnTo>
                  <a:lnTo>
                    <a:pt x="48072263" y="0"/>
                  </a:lnTo>
                  <a:lnTo>
                    <a:pt x="0" y="0"/>
                  </a:lnTo>
                  <a:close/>
                  <a:moveTo>
                    <a:pt x="48011302" y="27810712"/>
                  </a:moveTo>
                  <a:lnTo>
                    <a:pt x="59690" y="27810712"/>
                  </a:lnTo>
                  <a:lnTo>
                    <a:pt x="59690" y="59690"/>
                  </a:lnTo>
                  <a:lnTo>
                    <a:pt x="48011302" y="59690"/>
                  </a:lnTo>
                  <a:lnTo>
                    <a:pt x="48011302" y="27810712"/>
                  </a:lnTo>
                  <a:close/>
                </a:path>
              </a:pathLst>
            </a:custGeom>
            <a:solidFill>
              <a:srgbClr val="FA643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89715" y="515288"/>
            <a:ext cx="15508570" cy="9256424"/>
          </a:xfrm>
          <a:custGeom>
            <a:avLst/>
            <a:gdLst/>
            <a:ahLst/>
            <a:cxnLst/>
            <a:rect r="r" b="b" t="t" l="l"/>
            <a:pathLst>
              <a:path h="9256424" w="15508570">
                <a:moveTo>
                  <a:pt x="0" y="0"/>
                </a:moveTo>
                <a:lnTo>
                  <a:pt x="15508570" y="0"/>
                </a:lnTo>
                <a:lnTo>
                  <a:pt x="15508570" y="9256424"/>
                </a:lnTo>
                <a:lnTo>
                  <a:pt x="0" y="9256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38353" y="2825423"/>
            <a:ext cx="15689023" cy="5353453"/>
          </a:xfrm>
          <a:custGeom>
            <a:avLst/>
            <a:gdLst/>
            <a:ahLst/>
            <a:cxnLst/>
            <a:rect r="r" b="b" t="t" l="l"/>
            <a:pathLst>
              <a:path h="5353453" w="15689023">
                <a:moveTo>
                  <a:pt x="0" y="0"/>
                </a:moveTo>
                <a:lnTo>
                  <a:pt x="15689022" y="0"/>
                </a:lnTo>
                <a:lnTo>
                  <a:pt x="15689022" y="5353454"/>
                </a:lnTo>
                <a:lnTo>
                  <a:pt x="0" y="535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7823" y="1028700"/>
            <a:ext cx="15672353" cy="8306709"/>
          </a:xfrm>
          <a:custGeom>
            <a:avLst/>
            <a:gdLst/>
            <a:ahLst/>
            <a:cxnLst/>
            <a:rect r="r" b="b" t="t" l="l"/>
            <a:pathLst>
              <a:path h="8306709" w="15672353">
                <a:moveTo>
                  <a:pt x="0" y="0"/>
                </a:moveTo>
                <a:lnTo>
                  <a:pt x="15672354" y="0"/>
                </a:lnTo>
                <a:lnTo>
                  <a:pt x="15672354" y="8306709"/>
                </a:lnTo>
                <a:lnTo>
                  <a:pt x="0" y="8306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220535" y="3729862"/>
            <a:ext cx="6541992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-1136083" y="7919992"/>
            <a:ext cx="328127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9386" y="758928"/>
            <a:ext cx="16389227" cy="8769144"/>
          </a:xfrm>
          <a:custGeom>
            <a:avLst/>
            <a:gdLst/>
            <a:ahLst/>
            <a:cxnLst/>
            <a:rect r="r" b="b" t="t" l="l"/>
            <a:pathLst>
              <a:path h="8769144" w="16389227">
                <a:moveTo>
                  <a:pt x="0" y="0"/>
                </a:moveTo>
                <a:lnTo>
                  <a:pt x="16389228" y="0"/>
                </a:lnTo>
                <a:lnTo>
                  <a:pt x="16389228" y="8769144"/>
                </a:lnTo>
                <a:lnTo>
                  <a:pt x="0" y="876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DAFoJ68f7GY</dc:identifier>
  <dcterms:modified xsi:type="dcterms:W3CDTF">2011-08-01T06:04:30Z</dcterms:modified>
  <cp:revision>1</cp:revision>
  <dc:title>9조 PPT</dc:title>
</cp:coreProperties>
</file>